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6" r:id="rId4"/>
    <p:sldId id="260" r:id="rId5"/>
    <p:sldId id="261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A Kelly" userId="ab4919c4-b959-40e3-add4-b5878bd18b90" providerId="ADAL" clId="{976733F6-4794-43D4-8731-262CE636B3F4}"/>
    <pc:docChg chg="custSel modSld">
      <pc:chgData name="Mrs A Kelly" userId="ab4919c4-b959-40e3-add4-b5878bd18b90" providerId="ADAL" clId="{976733F6-4794-43D4-8731-262CE636B3F4}" dt="2026-02-24T16:30:46.426" v="370" actId="27636"/>
      <pc:docMkLst>
        <pc:docMk/>
      </pc:docMkLst>
      <pc:sldChg chg="modSp mod">
        <pc:chgData name="Mrs A Kelly" userId="ab4919c4-b959-40e3-add4-b5878bd18b90" providerId="ADAL" clId="{976733F6-4794-43D4-8731-262CE636B3F4}" dt="2026-02-24T16:28:43.079" v="49" actId="20577"/>
        <pc:sldMkLst>
          <pc:docMk/>
          <pc:sldMk cId="663008673" sldId="261"/>
        </pc:sldMkLst>
        <pc:spChg chg="mod">
          <ac:chgData name="Mrs A Kelly" userId="ab4919c4-b959-40e3-add4-b5878bd18b90" providerId="ADAL" clId="{976733F6-4794-43D4-8731-262CE636B3F4}" dt="2026-02-24T16:28:43.079" v="49" actId="20577"/>
          <ac:spMkLst>
            <pc:docMk/>
            <pc:sldMk cId="663008673" sldId="261"/>
            <ac:spMk id="5" creationId="{188F4958-E155-BCB2-E175-6E6AD8FC96B4}"/>
          </ac:spMkLst>
        </pc:spChg>
      </pc:sldChg>
      <pc:sldChg chg="modSp mod">
        <pc:chgData name="Mrs A Kelly" userId="ab4919c4-b959-40e3-add4-b5878bd18b90" providerId="ADAL" clId="{976733F6-4794-43D4-8731-262CE636B3F4}" dt="2026-02-24T16:30:46.426" v="370" actId="27636"/>
        <pc:sldMkLst>
          <pc:docMk/>
          <pc:sldMk cId="3002535616" sldId="266"/>
        </pc:sldMkLst>
        <pc:spChg chg="mod">
          <ac:chgData name="Mrs A Kelly" userId="ab4919c4-b959-40e3-add4-b5878bd18b90" providerId="ADAL" clId="{976733F6-4794-43D4-8731-262CE636B3F4}" dt="2026-02-24T16:30:46.426" v="370" actId="27636"/>
          <ac:spMkLst>
            <pc:docMk/>
            <pc:sldMk cId="3002535616" sldId="266"/>
            <ac:spMk id="5" creationId="{188F4958-E155-BCB2-E175-6E6AD8FC96B4}"/>
          </ac:spMkLst>
        </pc:spChg>
      </pc:sldChg>
    </pc:docChg>
  </pc:docChgLst>
  <pc:docChgLst>
    <pc:chgData name="Mrs A Kelly" userId="ab4919c4-b959-40e3-add4-b5878bd18b90" providerId="ADAL" clId="{A9086B6E-5689-457D-9D06-B24B03C450E2}"/>
    <pc:docChg chg="undo custSel addSld delSld modSld">
      <pc:chgData name="Mrs A Kelly" userId="ab4919c4-b959-40e3-add4-b5878bd18b90" providerId="ADAL" clId="{A9086B6E-5689-457D-9D06-B24B03C450E2}" dt="2025-03-04T10:29:20.400" v="401" actId="2696"/>
      <pc:docMkLst>
        <pc:docMk/>
      </pc:docMkLst>
      <pc:sldChg chg="modSp mod">
        <pc:chgData name="Mrs A Kelly" userId="ab4919c4-b959-40e3-add4-b5878bd18b90" providerId="ADAL" clId="{A9086B6E-5689-457D-9D06-B24B03C450E2}" dt="2025-03-04T10:24:55.248" v="194" actId="20577"/>
        <pc:sldMkLst>
          <pc:docMk/>
          <pc:sldMk cId="906672544" sldId="260"/>
        </pc:sldMkLst>
      </pc:sldChg>
      <pc:sldChg chg="modSp mod">
        <pc:chgData name="Mrs A Kelly" userId="ab4919c4-b959-40e3-add4-b5878bd18b90" providerId="ADAL" clId="{A9086B6E-5689-457D-9D06-B24B03C450E2}" dt="2025-02-27T11:19:12.748" v="76" actId="20577"/>
        <pc:sldMkLst>
          <pc:docMk/>
          <pc:sldMk cId="663008673" sldId="261"/>
        </pc:sldMkLst>
      </pc:sldChg>
      <pc:sldChg chg="modSp mod">
        <pc:chgData name="Mrs A Kelly" userId="ab4919c4-b959-40e3-add4-b5878bd18b90" providerId="ADAL" clId="{A9086B6E-5689-457D-9D06-B24B03C450E2}" dt="2025-02-27T11:31:33.183" v="109" actId="20577"/>
        <pc:sldMkLst>
          <pc:docMk/>
          <pc:sldMk cId="1307625913" sldId="262"/>
        </pc:sldMkLst>
      </pc:sldChg>
      <pc:sldChg chg="modSp mod">
        <pc:chgData name="Mrs A Kelly" userId="ab4919c4-b959-40e3-add4-b5878bd18b90" providerId="ADAL" clId="{A9086B6E-5689-457D-9D06-B24B03C450E2}" dt="2025-03-04T10:27:10.015" v="400" actId="20577"/>
        <pc:sldMkLst>
          <pc:docMk/>
          <pc:sldMk cId="2944488205" sldId="264"/>
        </pc:sldMkLst>
      </pc:sldChg>
      <pc:sldChg chg="modSp del mod">
        <pc:chgData name="Mrs A Kelly" userId="ab4919c4-b959-40e3-add4-b5878bd18b90" providerId="ADAL" clId="{A9086B6E-5689-457D-9D06-B24B03C450E2}" dt="2025-03-04T10:29:20.400" v="401" actId="2696"/>
        <pc:sldMkLst>
          <pc:docMk/>
          <pc:sldMk cId="2478518041" sldId="265"/>
        </pc:sldMkLst>
      </pc:sldChg>
      <pc:sldChg chg="new del">
        <pc:chgData name="Mrs A Kelly" userId="ab4919c4-b959-40e3-add4-b5878bd18b90" providerId="ADAL" clId="{A9086B6E-5689-457D-9D06-B24B03C450E2}" dt="2025-02-27T11:20:24.701" v="98" actId="680"/>
        <pc:sldMkLst>
          <pc:docMk/>
          <pc:sldMk cId="391451179" sldId="266"/>
        </pc:sldMkLst>
      </pc:sldChg>
      <pc:sldChg chg="new del">
        <pc:chgData name="Mrs A Kelly" userId="ab4919c4-b959-40e3-add4-b5878bd18b90" providerId="ADAL" clId="{A9086B6E-5689-457D-9D06-B24B03C450E2}" dt="2025-02-27T11:20:24.169" v="97" actId="680"/>
        <pc:sldMkLst>
          <pc:docMk/>
          <pc:sldMk cId="3462250748" sldId="267"/>
        </pc:sldMkLst>
      </pc:sldChg>
      <pc:sldChg chg="new del">
        <pc:chgData name="Mrs A Kelly" userId="ab4919c4-b959-40e3-add4-b5878bd18b90" providerId="ADAL" clId="{A9086B6E-5689-457D-9D06-B24B03C450E2}" dt="2025-02-27T11:20:23.919" v="96" actId="680"/>
        <pc:sldMkLst>
          <pc:docMk/>
          <pc:sldMk cId="1292777315" sldId="268"/>
        </pc:sldMkLst>
      </pc:sldChg>
      <pc:sldChg chg="new del">
        <pc:chgData name="Mrs A Kelly" userId="ab4919c4-b959-40e3-add4-b5878bd18b90" providerId="ADAL" clId="{A9086B6E-5689-457D-9D06-B24B03C450E2}" dt="2025-02-27T11:20:23.716" v="95" actId="680"/>
        <pc:sldMkLst>
          <pc:docMk/>
          <pc:sldMk cId="4284167964" sldId="269"/>
        </pc:sldMkLst>
      </pc:sldChg>
      <pc:sldChg chg="new del">
        <pc:chgData name="Mrs A Kelly" userId="ab4919c4-b959-40e3-add4-b5878bd18b90" providerId="ADAL" clId="{A9086B6E-5689-457D-9D06-B24B03C450E2}" dt="2025-02-27T11:20:23.232" v="94" actId="680"/>
        <pc:sldMkLst>
          <pc:docMk/>
          <pc:sldMk cId="1135739800" sldId="270"/>
        </pc:sldMkLst>
      </pc:sldChg>
      <pc:sldChg chg="new del">
        <pc:chgData name="Mrs A Kelly" userId="ab4919c4-b959-40e3-add4-b5878bd18b90" providerId="ADAL" clId="{A9086B6E-5689-457D-9D06-B24B03C450E2}" dt="2025-02-27T11:20:22.951" v="93" actId="680"/>
        <pc:sldMkLst>
          <pc:docMk/>
          <pc:sldMk cId="777329790" sldId="271"/>
        </pc:sldMkLst>
      </pc:sldChg>
      <pc:sldChg chg="new del">
        <pc:chgData name="Mrs A Kelly" userId="ab4919c4-b959-40e3-add4-b5878bd18b90" providerId="ADAL" clId="{A9086B6E-5689-457D-9D06-B24B03C450E2}" dt="2025-02-27T11:20:22.732" v="92" actId="680"/>
        <pc:sldMkLst>
          <pc:docMk/>
          <pc:sldMk cId="1542085069" sldId="272"/>
        </pc:sldMkLst>
      </pc:sldChg>
      <pc:sldChg chg="new del">
        <pc:chgData name="Mrs A Kelly" userId="ab4919c4-b959-40e3-add4-b5878bd18b90" providerId="ADAL" clId="{A9086B6E-5689-457D-9D06-B24B03C450E2}" dt="2025-02-27T11:20:22.685" v="91" actId="680"/>
        <pc:sldMkLst>
          <pc:docMk/>
          <pc:sldMk cId="1490481484" sldId="273"/>
        </pc:sldMkLst>
      </pc:sldChg>
      <pc:sldChg chg="new del">
        <pc:chgData name="Mrs A Kelly" userId="ab4919c4-b959-40e3-add4-b5878bd18b90" providerId="ADAL" clId="{A9086B6E-5689-457D-9D06-B24B03C450E2}" dt="2025-02-27T11:20:21.654" v="90" actId="680"/>
        <pc:sldMkLst>
          <pc:docMk/>
          <pc:sldMk cId="2541554401" sldId="274"/>
        </pc:sldMkLst>
      </pc:sldChg>
      <pc:sldChg chg="new del">
        <pc:chgData name="Mrs A Kelly" userId="ab4919c4-b959-40e3-add4-b5878bd18b90" providerId="ADAL" clId="{A9086B6E-5689-457D-9D06-B24B03C450E2}" dt="2025-02-27T11:20:19.826" v="89" actId="680"/>
        <pc:sldMkLst>
          <pc:docMk/>
          <pc:sldMk cId="3076241099" sldId="275"/>
        </pc:sldMkLst>
      </pc:sldChg>
      <pc:sldChg chg="new del">
        <pc:chgData name="Mrs A Kelly" userId="ab4919c4-b959-40e3-add4-b5878bd18b90" providerId="ADAL" clId="{A9086B6E-5689-457D-9D06-B24B03C450E2}" dt="2025-02-27T11:20:18.185" v="88" actId="680"/>
        <pc:sldMkLst>
          <pc:docMk/>
          <pc:sldMk cId="3610983376" sldId="276"/>
        </pc:sldMkLst>
      </pc:sldChg>
    </pc:docChg>
  </pc:docChgLst>
  <pc:docChgLst>
    <pc:chgData name="Mrs A Kelly" userId="ab4919c4-b959-40e3-add4-b5878bd18b90" providerId="ADAL" clId="{34B049F3-AFA9-4236-94F3-785F91F028A3}"/>
    <pc:docChg chg="custSel modSld">
      <pc:chgData name="Mrs A Kelly" userId="ab4919c4-b959-40e3-add4-b5878bd18b90" providerId="ADAL" clId="{34B049F3-AFA9-4236-94F3-785F91F028A3}" dt="2025-03-28T13:44:08.910" v="604" actId="207"/>
      <pc:docMkLst>
        <pc:docMk/>
      </pc:docMkLst>
      <pc:sldChg chg="modSp mod">
        <pc:chgData name="Mrs A Kelly" userId="ab4919c4-b959-40e3-add4-b5878bd18b90" providerId="ADAL" clId="{34B049F3-AFA9-4236-94F3-785F91F028A3}" dt="2025-03-19T13:13:37.758" v="209" actId="20577"/>
        <pc:sldMkLst>
          <pc:docMk/>
          <pc:sldMk cId="1502814781" sldId="265"/>
        </pc:sldMkLst>
      </pc:sldChg>
      <pc:sldChg chg="modSp mod">
        <pc:chgData name="Mrs A Kelly" userId="ab4919c4-b959-40e3-add4-b5878bd18b90" providerId="ADAL" clId="{34B049F3-AFA9-4236-94F3-785F91F028A3}" dt="2025-03-28T13:44:08.910" v="604" actId="207"/>
        <pc:sldMkLst>
          <pc:docMk/>
          <pc:sldMk cId="3002535616" sldId="266"/>
        </pc:sldMkLst>
      </pc:sldChg>
    </pc:docChg>
  </pc:docChgLst>
  <pc:docChgLst>
    <pc:chgData name="Mrs A Kelly" userId="ab4919c4-b959-40e3-add4-b5878bd18b90" providerId="ADAL" clId="{6525AC81-9966-4FA6-B463-2CA83BF25B3F}"/>
    <pc:docChg chg="custSel modSld">
      <pc:chgData name="Mrs A Kelly" userId="ab4919c4-b959-40e3-add4-b5878bd18b90" providerId="ADAL" clId="{6525AC81-9966-4FA6-B463-2CA83BF25B3F}" dt="2024-07-12T12:01:30.618" v="42" actId="1076"/>
      <pc:docMkLst>
        <pc:docMk/>
      </pc:docMkLst>
      <pc:sldChg chg="addSp delSp modSp mod">
        <pc:chgData name="Mrs A Kelly" userId="ab4919c4-b959-40e3-add4-b5878bd18b90" providerId="ADAL" clId="{6525AC81-9966-4FA6-B463-2CA83BF25B3F}" dt="2024-07-12T12:01:30.618" v="42" actId="1076"/>
        <pc:sldMkLst>
          <pc:docMk/>
          <pc:sldMk cId="2478518041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9D7A-44F1-ACC3-8538-CCEB0E2E9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7D126-9E0F-1DEB-3976-A81AC3897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08451-C8E8-46CB-FCB9-D9F6051F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DA07-205C-F11B-94DA-5EE9D96B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F7987-E65B-F388-C921-F407B560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9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29C4-556F-2C38-575B-08A38D3A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11CE8-CF66-3D8D-07BA-558F4CD97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B07AE-1025-D6BB-C756-C4B8973A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EF344-26F4-3A4B-51D3-22B3231E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90840-5884-A120-2CAB-A6C08C8C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6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6865A-0BD0-EA41-0239-60C328613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606D6-F51E-4D51-78BB-683DA7C8B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3BED-A0C0-6F77-91CD-B8480D70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9667-3D92-D6A9-7FF2-98DE1A18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5DCDF-686F-0DB7-66F0-CB4C2C68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9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9910-C53C-23D5-D933-11A35A65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3C4E-E54E-8427-54A9-F1EA1B45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91FB3-3916-EA04-5AD4-51DCFAA8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27DFA-BDFE-B3B9-6A9A-EC5B4379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3978-9ED8-7FCB-9F7B-C5A09C56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1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8F9F-98E6-47F4-D6E1-9FAC6133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E1772-5975-DE12-462C-72382767E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1BC68-3559-D1E2-2ACB-9B7BBACB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A6051-1B2D-EE4E-D500-BE0AC9DC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736EE-FEEC-104E-FDE9-C6A2563C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8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7EC3-B991-9ED5-189F-047107FC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D1230-7B3C-51A5-BE05-3D6C05A57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22F69-A3AB-8DBD-CC40-BD1DD5B63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0592E-4810-A2AF-8AFF-08665B97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E5971-5314-9206-A9B9-74D87DBF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65A4F-71D2-71F5-8D3B-5B3D3422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8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990E-0200-5B2D-C878-0FDF052A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272D6-3AE0-17D0-5FC5-B433D83DD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0947C-43E7-67A6-FDED-DA575ACC8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D0834-DDEA-8DE4-C319-87F44EEB3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04050-CB9A-FC3C-AE34-885FDA9B2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BAEEC-3FAF-EBF8-945A-B96ADA7E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98C99-46E7-F0B8-A14B-FFF9426A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AFC9F-3EC1-C7EF-EE39-3BB26F0D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7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99E5-E7F2-17F1-FC1C-AAAB1FB4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DE36F-A57A-8628-D79E-74F9E7E1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A85FD-8841-F017-EAC4-A1B7FE9E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ED092-8B5F-9BD1-1FA4-BEC3789F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1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25494-86F4-1C98-7F86-878E400D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AE0D8-AAAD-DECC-38BC-98868922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03D51-6ACB-430A-D245-12472862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1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3DEE-D96C-C694-FF35-387BA2D8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8A92-D346-3137-8DC4-0BBE0320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85702-BF0E-5479-07F5-375857B8C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9EC64-335E-AB43-166B-6AAFF734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2B120-E234-3E6B-5749-2CCE4750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1CC4-30BE-AE57-C70C-94DA9F13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8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3791-7666-9524-299F-C4B87F27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9ED2C-AE5F-09D0-FB50-790A4A027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08BA3-8A7B-177D-33E7-B203180A2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9FF10-7C05-8FAC-8962-19B0A266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75F50-B9EC-C2AE-E4E4-3104447F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34A19-C955-5AD4-348D-A27CBF1F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14A8C-8FE5-49CC-0AAD-00B5A176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90D2-3E70-339B-398B-93B7AFE4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28B6A-36FD-5933-88C2-FAA420AEA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E6054-5153-70B5-A040-587276B15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03AE1-5176-65FC-227E-02C68CCFC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928624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What are the times?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709400" cy="2438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 need to arrive at </a:t>
            </a:r>
            <a:r>
              <a:rPr lang="en-GB" dirty="0" err="1">
                <a:latin typeface="Comic Sans MS" panose="030F0702030302020204" pitchFamily="66" charset="0"/>
              </a:rPr>
              <a:t>Edwinstree</a:t>
            </a:r>
            <a:r>
              <a:rPr lang="en-GB" dirty="0">
                <a:latin typeface="Comic Sans MS" panose="030F0702030302020204" pitchFamily="66" charset="0"/>
              </a:rPr>
              <a:t> at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8:15 am.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Why so early? Travelling during a busy time with traffic!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We will do all our visits, </a:t>
            </a:r>
            <a:r>
              <a:rPr lang="en-GB">
                <a:latin typeface="Comic Sans MS" panose="030F0702030302020204" pitchFamily="66" charset="0"/>
              </a:rPr>
              <a:t>eat lunch </a:t>
            </a:r>
            <a:r>
              <a:rPr lang="en-GB" dirty="0">
                <a:latin typeface="Comic Sans MS" panose="030F0702030302020204" pitchFamily="66" charset="0"/>
              </a:rPr>
              <a:t>and then leave at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1:30pm.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We hope to be in school by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2:30 pm- </a:t>
            </a:r>
            <a:r>
              <a:rPr lang="en-GB" dirty="0">
                <a:latin typeface="Comic Sans MS" panose="030F0702030302020204" pitchFamily="66" charset="0"/>
              </a:rPr>
              <a:t>You will be able to have a play either in the field or in the hall before end of normal school day. </a:t>
            </a: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2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928624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What do I bring?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709400" cy="2438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 need a rucksack/bag with: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-Packed lunch (we will come back to this later)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-Drink- Water bottle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-Pencil case with pens/pencils</a:t>
            </a: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1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928624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What will we do at each place?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709400" cy="22078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At each venue you will get to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look around </a:t>
            </a:r>
            <a:r>
              <a:rPr lang="en-GB" dirty="0">
                <a:latin typeface="Comic Sans MS" panose="030F0702030302020204" pitchFamily="66" charset="0"/>
              </a:rPr>
              <a:t>and see what the places of worship we have studied this year look like in real life!</a:t>
            </a:r>
          </a:p>
          <a:p>
            <a:pPr marL="0" indent="0" algn="ctr">
              <a:buNone/>
            </a:pPr>
            <a:r>
              <a:rPr lang="en-GB" i="1" dirty="0">
                <a:solidFill>
                  <a:srgbClr val="7030A0"/>
                </a:solidFill>
                <a:latin typeface="Comic Sans MS" panose="030F0702030302020204" pitchFamily="66" charset="0"/>
              </a:rPr>
              <a:t>Can anyone remember what happens to the Guru </a:t>
            </a:r>
            <a:r>
              <a:rPr lang="en-GB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Granth</a:t>
            </a:r>
            <a:r>
              <a:rPr lang="en-GB" i="1" dirty="0">
                <a:solidFill>
                  <a:srgbClr val="7030A0"/>
                </a:solidFill>
                <a:latin typeface="Comic Sans MS" panose="030F0702030302020204" pitchFamily="66" charset="0"/>
              </a:rPr>
              <a:t> Sahib each night!?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 will also be able to ask questions and listen to our Guide. </a:t>
            </a: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679704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What will we wear?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742441"/>
            <a:ext cx="6502400" cy="32359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Normal School Uniform.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You will need to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take off your shoes </a:t>
            </a:r>
            <a:r>
              <a:rPr lang="en-GB" dirty="0">
                <a:latin typeface="Comic Sans MS" panose="030F0702030302020204" pitchFamily="66" charset="0"/>
              </a:rPr>
              <a:t>so make sure you have socks on and let us know if you need any help getting your shoes on/off.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Bring a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head- scarf </a:t>
            </a:r>
            <a:r>
              <a:rPr lang="en-GB" dirty="0">
                <a:latin typeface="Comic Sans MS" panose="030F0702030302020204" pitchFamily="66" charset="0"/>
              </a:rPr>
              <a:t>(super light)/ beanie hat from home, if possible, if not they can lend you one. My Nannie has lots of scarves so your grandparents might too!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We will all wear one in the Gurdwara, and then only females will wear in the Mosque. </a:t>
            </a: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5560"/>
            <a:ext cx="12293599" cy="17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4D1419-40DD-6EFF-8275-FA11F2653D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31"/>
          <a:stretch/>
        </p:blipFill>
        <p:spPr>
          <a:xfrm>
            <a:off x="6794500" y="1632585"/>
            <a:ext cx="5397499" cy="348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7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498094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What will we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7175500" cy="22078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Vegetarian Pack Lunches- </a:t>
            </a:r>
            <a:r>
              <a:rPr lang="en-GB" sz="3200" dirty="0">
                <a:latin typeface="Comic Sans MS" panose="030F0702030302020204" pitchFamily="66" charset="0"/>
              </a:rPr>
              <a:t>no meat or fish. 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Cheese/Jam sandwiches, houmous wraps, pizza, pasta, fruit salad, crisps, biscuits, yoghurts are all great ideas! </a:t>
            </a: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althy Vegan Back to School Lunchbox Ideas">
            <a:extLst>
              <a:ext uri="{FF2B5EF4-FFF2-40B4-BE49-F238E27FC236}">
                <a16:creationId xmlns:a16="http://schemas.microsoft.com/office/drawing/2014/main" id="{6FF430E1-146C-EE1D-9139-86288CF6B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 t="9729" r="5489" b="11085"/>
          <a:stretch/>
        </p:blipFill>
        <p:spPr bwMode="auto">
          <a:xfrm>
            <a:off x="7683500" y="841375"/>
            <a:ext cx="4508500" cy="31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0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928624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Questions…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709400" cy="22078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Will we do any praying or be asked to join a religion?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No! Just like RE at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Edwinstree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, we would never try and make anyone join a religion. The guides will tell you about what THEY do and how THEY worship.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You might want to tell them about what YOU do too!</a:t>
            </a: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928624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Questions…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709400" cy="2438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What if I do or say something “wrong”?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Firstly- it won’t be “wrong”- you are learning and it is ok!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We can help educate you and resolve it. 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If you’re ever unsure you can always ask a teacher or the guide.  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8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9286240" cy="94659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I am not going…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60090"/>
            <a:ext cx="11709400" cy="22093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 will be expected in school.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 will have a timetable for that day to follow- we will try to ensure you have some fun too!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 will be told in the morning power-point or via paper copies.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1" y="50165"/>
            <a:ext cx="1828800" cy="13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35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4BFDF38024C4AB50486A7C825FAF5" ma:contentTypeVersion="15" ma:contentTypeDescription="Create a new document." ma:contentTypeScope="" ma:versionID="8f3995bfd4a2d0da81673aa019d04a11">
  <xsd:schema xmlns:xsd="http://www.w3.org/2001/XMLSchema" xmlns:xs="http://www.w3.org/2001/XMLSchema" xmlns:p="http://schemas.microsoft.com/office/2006/metadata/properties" xmlns:ns2="516ba3d6-e5ad-4dca-b52b-77f155c94875" xmlns:ns3="c9e54b40-955a-4d3e-80cd-9ef2726bddfc" targetNamespace="http://schemas.microsoft.com/office/2006/metadata/properties" ma:root="true" ma:fieldsID="6f1eef815cea29839007cf1590f7e8df" ns2:_="" ns3:_="">
    <xsd:import namespace="516ba3d6-e5ad-4dca-b52b-77f155c94875"/>
    <xsd:import namespace="c9e54b40-955a-4d3e-80cd-9ef2726bdd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ba3d6-e5ad-4dca-b52b-77f155c94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03eccb-dfcc-4ad3-89ee-be2cf8ef2f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54b40-955a-4d3e-80cd-9ef2726bddf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1aa715-cbc0-49cb-8d33-106280065ce2}" ma:internalName="TaxCatchAll" ma:showField="CatchAllData" ma:web="c9e54b40-955a-4d3e-80cd-9ef2726bdd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6ba3d6-e5ad-4dca-b52b-77f155c94875">
      <Terms xmlns="http://schemas.microsoft.com/office/infopath/2007/PartnerControls"/>
    </lcf76f155ced4ddcb4097134ff3c332f>
    <TaxCatchAll xmlns="c9e54b40-955a-4d3e-80cd-9ef2726bddfc" xsi:nil="true"/>
  </documentManagement>
</p:properties>
</file>

<file path=customXml/itemProps1.xml><?xml version="1.0" encoding="utf-8"?>
<ds:datastoreItem xmlns:ds="http://schemas.openxmlformats.org/officeDocument/2006/customXml" ds:itemID="{5BC31D34-8FD5-46A7-9A50-01FB27B89105}"/>
</file>

<file path=customXml/itemProps2.xml><?xml version="1.0" encoding="utf-8"?>
<ds:datastoreItem xmlns:ds="http://schemas.openxmlformats.org/officeDocument/2006/customXml" ds:itemID="{64AB39B0-A9DB-4641-9540-2E77F19C9B7B}"/>
</file>

<file path=customXml/itemProps3.xml><?xml version="1.0" encoding="utf-8"?>
<ds:datastoreItem xmlns:ds="http://schemas.openxmlformats.org/officeDocument/2006/customXml" ds:itemID="{AA81126D-246C-4D6F-AF6F-715B3F2C25C6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464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What are the times?</vt:lpstr>
      <vt:lpstr>What do I bring?</vt:lpstr>
      <vt:lpstr>What will we do at each place?</vt:lpstr>
      <vt:lpstr>What will we wear?</vt:lpstr>
      <vt:lpstr>What will we eat?</vt:lpstr>
      <vt:lpstr>Questions…</vt:lpstr>
      <vt:lpstr>Questions…</vt:lpstr>
      <vt:lpstr>I am not going…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times?</dc:title>
  <dc:creator>Mrs A Kelly</dc:creator>
  <cp:lastModifiedBy>Mrs A Kelly</cp:lastModifiedBy>
  <cp:revision>2</cp:revision>
  <dcterms:created xsi:type="dcterms:W3CDTF">2024-05-11T10:13:48Z</dcterms:created>
  <dcterms:modified xsi:type="dcterms:W3CDTF">2026-02-27T10:56:30Z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0x010100F624BFDF38024C4AB50486A7C825FAF5</vt:lpwstr>
  </property>
  <property fmtid="{D5CDD505-2E9C-101B-9397-08002B2CF9AE}" pid="3" name="MediaServiceImageTags">
    <vt:lpwstr/>
  </property>
</Properties>
</file>